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58" r:id="rId4"/>
    <p:sldId id="260" r:id="rId5"/>
    <p:sldId id="259" r:id="rId6"/>
    <p:sldId id="271" r:id="rId7"/>
    <p:sldId id="269" r:id="rId8"/>
    <p:sldId id="272" r:id="rId9"/>
    <p:sldId id="273" r:id="rId10"/>
    <p:sldId id="277" r:id="rId11"/>
    <p:sldId id="262" r:id="rId12"/>
    <p:sldId id="280" r:id="rId13"/>
    <p:sldId id="279" r:id="rId14"/>
    <p:sldId id="276" r:id="rId15"/>
    <p:sldId id="281" r:id="rId16"/>
    <p:sldId id="263" r:id="rId17"/>
    <p:sldId id="270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C588D1-9EF0-4F75-AE7E-3C2D716E75E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79FE5E-6A70-4884-8D95-FAACF295AB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2954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C:\Users\Admin\Downloads\cong tr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-32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Tá»± láº­p lÃ  nhá»¯ng yáº¿u tá» cáº§n thiáº¿t lÃ m nÃªn sá»± thÃ nh cÃ´ng trong há»c táº­p cÅ©ng  nhÆ° trong cuá»c sá»ng. Suy nghÄ© cá»§a em vá» tÃ­nh tá»± láº­p cá»§a cÃ¡c báº¡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5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209799"/>
          </a:xfrm>
        </p:spPr>
        <p:txBody>
          <a:bodyPr/>
          <a:lstStyle/>
          <a:p>
            <a:r>
              <a:rPr lang="pl-PL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Biểu hiện của tính tự lập.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/>
          </a:bodyPr>
          <a:lstStyle/>
          <a:p>
            <a:pPr algn="l"/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105835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 những  </a:t>
            </a:r>
            <a:r>
              <a:rPr lang="pt-BR" sz="4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biểu hiện của tính  </a:t>
            </a:r>
            <a:r>
              <a:rPr lang="pt-BR" sz="4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 lập?</a:t>
            </a:r>
            <a:r>
              <a:rPr lang="en-US" sz="4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161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8627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 hiện sự tự tin,bản lĩnh cá nhân,dám đương đầu với khó khăn,thử thách,có ý chí vươn lên trong học tập và trong cuộc sống ... 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304801"/>
            <a:ext cx="8686799" cy="50291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867400"/>
            <a:ext cx="8458200" cy="7620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 Văn Tài 7 tuổi ở Quảng Trị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4" name="Picture 3" descr="Nghá» luáº­n vá» táº¥m gÆ°Æ¡ng vÆ°á»£t khÃ³ trong há»c táº­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28600"/>
            <a:ext cx="8686800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3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Nguyễn Anh Kiệt- học sinh lớp 3 ở Nha Trang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ghá» lá»±c cá»§a cáº­u bÃ© viáº¿t chá»¯ báº±ng 3 ngÃ³n tay cá»§a bÃ n tay trÃ¡i - ÄÃ i PhÃ¡t  thanh vÃ  Truyá»n hÃ¬nh Thanh HÃ³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8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76672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 với tính tự lập là gì?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362199"/>
          </a:xfrm>
        </p:spPr>
        <p:txBody>
          <a:bodyPr/>
          <a:lstStyle/>
          <a:p>
            <a:r>
              <a:rPr lang="pl-PL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Ý nghĩa.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Theo em vì sao chúng ta phải tự lập?</a:t>
            </a:r>
            <a:endParaRPr lang="en-US" sz="4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pl-PL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con người đạt được thành công trong cuộc sống và được mọi người kính trọng.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96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514599"/>
          </a:xfrm>
        </p:spPr>
        <p:txBody>
          <a:bodyPr>
            <a:normAutofit/>
          </a:bodyPr>
          <a:lstStyle/>
          <a:p>
            <a:r>
              <a:rPr lang="pl-PL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4.Học sinh cần phải rèn luyện tính tự lập như thế nào?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305800" cy="3276600"/>
          </a:xfrm>
        </p:spPr>
        <p:txBody>
          <a:bodyPr>
            <a:normAutofit/>
          </a:bodyPr>
          <a:lstStyle/>
          <a:p>
            <a:pPr algn="l"/>
            <a:r>
              <a:rPr lang="pl-PL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-Phải rèn luyện từ khi còn nhỏ,tự làm những công việc phù hợp với lứa tuổi.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-Phải biết tự lập trong học tập,trong công việc và sinh hoạt hằng ngày.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pl-PL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Bài tập.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648199"/>
            <a:ext cx="7408333" cy="1477963"/>
          </a:xfrm>
        </p:spPr>
        <p:txBody>
          <a:bodyPr/>
          <a:lstStyle/>
          <a:p>
            <a:pPr algn="ctr"/>
            <a:r>
              <a:rPr lang="en-US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GIÁO VIÊN :TRẦN TÚY THUẬN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624072"/>
          </a:xfrm>
        </p:spPr>
        <p:txBody>
          <a:bodyPr>
            <a:normAutofit/>
          </a:bodyPr>
          <a:lstStyle/>
          <a:p>
            <a:r>
              <a:rPr lang="en-US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HỌC SINH ĐẾN VỚI BÀI HỌC </a:t>
            </a:r>
            <a:br>
              <a:rPr lang="en-US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GDCD LỚP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10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LẬP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pl-PL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Đặt vấn đề.(học sinh tự đọc sách giáo khoa).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/>
          </a:bodyPr>
          <a:lstStyle/>
          <a:p>
            <a:r>
              <a:rPr lang="pl-PL" sz="4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Nội dung bài học :</a:t>
            </a:r>
            <a:r>
              <a:rPr lang="en-US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pl-PL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</a:t>
            </a: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 nào là t</a:t>
            </a:r>
            <a:r>
              <a:rPr lang="pl-PL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 lập?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26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5973762"/>
          </a:xfrm>
        </p:spPr>
        <p:txBody>
          <a:bodyPr>
            <a:normAutofit/>
          </a:bodyPr>
          <a:lstStyle/>
          <a:p>
            <a:pPr algn="l"/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 lập là tự làm lấy,tự giải quyết công việc của mình,tự lo liệu,tạo dựng cuộc sống của mình; không trông chờ, dựa dẫm, phụ thuộc vào người khác.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97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714999"/>
          </a:xfrm>
        </p:spPr>
        <p:txBody>
          <a:bodyPr>
            <a:normAutofit/>
          </a:bodyPr>
          <a:lstStyle/>
          <a:p>
            <a:r>
              <a:rPr lang="pt-BR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Nêu những việc làm của bản thể hiện tính tự lập trong học tập, lao động và sinh hoạt hàng ngày.</a:t>
            </a:r>
            <a:r>
              <a:rPr lang="en-US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Top 8 bÃ i nghá» luáº­n vá» tinh tháº§n tá»± há»c hay chá»n lá»c - HoaTieu.v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801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6 sai láº§m trong viá»c cháº£i rÄng háº±ng ngÃ y mÃ  báº¡n máº¯c pháº£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6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223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PowerPoint Presentation</vt:lpstr>
      <vt:lpstr>CHÀO CÁC EM HỌC SINH ĐẾN VỚI BÀI HỌC  GDCD LỚP 8</vt:lpstr>
      <vt:lpstr>Bài  10 TỰ LẬP </vt:lpstr>
      <vt:lpstr>I. Đặt vấn đề.(học sinh tự đọc sách giáo khoa). </vt:lpstr>
      <vt:lpstr>1.Thế nào là tự lập? </vt:lpstr>
      <vt:lpstr> Tự lập là tự làm lấy,tự giải quyết công việc của mình,tự lo liệu,tạo dựng cuộc sống của mình; không trông chờ, dựa dẫm, phụ thuộc vào người khác. </vt:lpstr>
      <vt:lpstr>Nêu những việc làm của bản thể hiện tính tự lập trong học tập, lao động và sinh hoạt hàng ngày. </vt:lpstr>
      <vt:lpstr>PowerPoint Presentation</vt:lpstr>
      <vt:lpstr>PowerPoint Presentation</vt:lpstr>
      <vt:lpstr>PowerPoint Presentation</vt:lpstr>
      <vt:lpstr>2. Biểu hiện của tính tự lập. </vt:lpstr>
      <vt:lpstr>Thể hiện sự tự tin,bản lĩnh cá nhân,dám đương đầu với khó khăn,thử thách,có ý chí vươn lên trong học tập và trong cuộc sống ...   </vt:lpstr>
      <vt:lpstr>PowerPoint Presentation</vt:lpstr>
      <vt:lpstr>Nguyễn Anh Kiệt- học sinh lớp 3 ở Nha Trang</vt:lpstr>
      <vt:lpstr>Trái với tính tự lập là gì?</vt:lpstr>
      <vt:lpstr>3. Ý nghĩa.  </vt:lpstr>
      <vt:lpstr>Giúp con người đạt được thành công trong cuộc sống và được mọi người kính trọng.  </vt:lpstr>
      <vt:lpstr>4.Học sinh cần phải rèn luyện tính tự lập như thế nào? </vt:lpstr>
      <vt:lpstr>III. Bài tập.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CÁC EM HỌC SINH ĐẾN VỚI BÀI HỌC  GDCD LỚP 8</dc:title>
  <dc:creator>Admin</dc:creator>
  <cp:lastModifiedBy>Admin</cp:lastModifiedBy>
  <cp:revision>11</cp:revision>
  <dcterms:created xsi:type="dcterms:W3CDTF">2021-11-08T13:17:03Z</dcterms:created>
  <dcterms:modified xsi:type="dcterms:W3CDTF">2022-07-25T03:21:43Z</dcterms:modified>
</cp:coreProperties>
</file>